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98F486-09EC-4263-8C0F-D52F8D282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CCFCED-340A-4038-8227-D3416EDE3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EF8CC2-D464-43A4-AC24-6A749C56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BF01BF-EC30-4536-B4D2-B07CA56F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702DC-C0BF-480A-B085-CD2BAFBC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90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77A03-E638-4659-B41B-E253529A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93E44C-D798-4442-92BB-FD0BD5254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58F6C3-980A-4B98-B061-704A536D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A8744D-7F2A-4C58-A60E-EF33D030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D6C343-BDB0-444E-8553-92F47742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6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51BD4C4-6569-405C-B3E8-A0F161905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67F189-E9A3-45F6-AB2C-E954708A8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C3A7C7-F80A-41D8-9561-B24420D7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EA104F-51CD-4F6B-8760-FC332BA6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01B72F-84F7-4CA4-8888-173AC246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9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B17AE-D5BC-4F4A-B3CE-4C392098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41FF17-2322-4EE2-8681-0F73EC411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5A96A0-9BB5-469C-BA3C-5E3F18EC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7B66C5-8652-4805-BBF1-3B5EB04F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0A5D0-1803-48C7-AA0C-E80B63CB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7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A7274-954C-4B4B-8414-0076FBA1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86D580-9177-4DDA-B901-1AC9E91F4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A05B38-9635-45B4-A054-BE9D9958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86D2BF-DB24-4404-A419-C4C0DF29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8C4BF3-41F8-4AE5-9B3A-222AD8C7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1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624DD-3BF2-47B1-90DF-13E50DC64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873191-60AB-4E41-AD2F-5FD0ABEFC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A534C3-4E0C-4EB3-89DE-9D3AC0C54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15761A-8F1D-4BF4-97A6-189D02DFF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864254-2AB8-4455-B67A-F8C9236D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489998-1D35-45A6-A2CB-CA97561B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21385-D8EC-4563-A4EB-6EF20A368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91CA05-B8B1-42BB-A208-9172BBB89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7E1C30-EBA1-497E-B8D3-2F66423B0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A6DD74-4F9F-4222-BD1F-096FA7A87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69E2958-337F-480A-8BBE-FD0609037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C88335-8761-4016-A2CB-C7620C46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F756050-44E7-4327-8E91-B88C1183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5DF519-81B1-4EB0-8070-28D9746F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0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EA367-495D-4CDD-BB7F-2A229E2F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3928B2-64FB-4683-8FFA-0866CF2A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63CDDF-42BF-4EB5-A8C1-FC8D54B9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043D93-F543-40EF-A40D-9911F341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3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789B03-F8DC-4BE7-8B6F-51751049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1C3770-06AC-463E-8731-75AD57CE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F21230-8B89-4C87-AB76-C333FECF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38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B6F2A-AC4F-4FC5-A2EB-131DC853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297F4-74D4-4B0B-86F2-CE934607B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9FFFD5-6D03-476B-886A-1BC342758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0FC24D-7409-446E-9BA8-A7A36285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8A05C2-C709-4B92-B8DC-1634A8A2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75D992-E816-4CCC-A399-0C24C10A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97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1BD7B-5F6F-4610-9D75-4CCE9746B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6CBC6A-453A-4879-AE9E-29B3C8CC3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C867E9-330B-4639-9E94-D461710A0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D0E2C2-BA0C-4492-9591-9B7E33F6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B4F3C8-2AD3-4024-8477-C2540FB9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780B76-10EF-471D-B067-F0B32216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2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56DF5-A0BD-43AD-9232-FA330CD2C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7C6EF9-6E7F-41D0-A4CF-1A5D93610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6F1558-F528-403E-8CA9-ABDE8CF1EA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3399D-BC0D-488C-ABE8-D73FAD6DDBA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7062B6-7608-4F31-91B5-ACB038848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C7A535-704F-48C0-93C9-4EEE57DBB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3B2A8-CEF8-40E2-93E7-338FC91C2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CC2A9607-6C0A-4FA0-8ADD-2EC8ED2BE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571" y="2085618"/>
            <a:ext cx="2477432" cy="306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Яркая рамка для презентации - фото и картинки abrakadabra.fun">
            <a:extLst>
              <a:ext uri="{FF2B5EF4-FFF2-40B4-BE49-F238E27FC236}">
                <a16:creationId xmlns:a16="http://schemas.microsoft.com/office/drawing/2014/main" id="{8B8D8B1A-D89C-41F2-983D-D05C31C8E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B97D76-A72E-427A-9939-626ACD3D28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" t="2963" r="2729" b="76720"/>
          <a:stretch/>
        </p:blipFill>
        <p:spPr>
          <a:xfrm>
            <a:off x="495940" y="2208871"/>
            <a:ext cx="9218628" cy="281843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412B1-D688-4785-B605-2DDB1D846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531" y="1344795"/>
            <a:ext cx="10220325" cy="2387600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ru-RU" sz="8800" b="1" i="1" dirty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Aldhabi" panose="020B0604020202020204" pitchFamily="2" charset="-78"/>
              </a:rPr>
              <a:t>ЧЕТВЕРТЫЙ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C951BE-0519-4AA7-BF7A-EE3A82E50398}"/>
              </a:ext>
            </a:extLst>
          </p:cNvPr>
          <p:cNvSpPr txBox="1"/>
          <p:nvPr/>
        </p:nvSpPr>
        <p:spPr>
          <a:xfrm>
            <a:off x="2933375" y="4575355"/>
            <a:ext cx="6218635" cy="1439685"/>
          </a:xfrm>
          <a:prstGeom prst="rect">
            <a:avLst/>
          </a:prstGeom>
          <a:noFill/>
        </p:spPr>
        <p:txBody>
          <a:bodyPr wrap="square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8800" b="1" i="1" dirty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ЛИШНИЙ</a:t>
            </a:r>
            <a:endParaRPr lang="ru-RU" sz="8800" i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5B564-FB46-4D37-812C-3DEFAD92779A}"/>
              </a:ext>
            </a:extLst>
          </p:cNvPr>
          <p:cNvSpPr txBox="1"/>
          <p:nvPr/>
        </p:nvSpPr>
        <p:spPr>
          <a:xfrm>
            <a:off x="2726055" y="6232515"/>
            <a:ext cx="609219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3"/>
              </a:buCl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Домоевская Марина Сергеевна, воспитатель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11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Яркая рамка для презентации - фото и картинки abrakadabra.fun">
            <a:extLst>
              <a:ext uri="{FF2B5EF4-FFF2-40B4-BE49-F238E27FC236}">
                <a16:creationId xmlns:a16="http://schemas.microsoft.com/office/drawing/2014/main" id="{D291D6A1-BD2E-43F7-8FF3-53E4386D8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" y="0"/>
            <a:ext cx="1222439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>
            <a:extLst>
              <a:ext uri="{FF2B5EF4-FFF2-40B4-BE49-F238E27FC236}">
                <a16:creationId xmlns:a16="http://schemas.microsoft.com/office/drawing/2014/main" id="{11654530-FC58-425E-8B84-56B064D7D4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7" r="4872" b="115"/>
          <a:stretch/>
        </p:blipFill>
        <p:spPr bwMode="auto">
          <a:xfrm>
            <a:off x="4844396" y="1094622"/>
            <a:ext cx="3000375" cy="41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Светофор" descr="Изображение выглядит как другой, различные, множество, несколько&#10;&#10;Автоматически созданное описание">
            <a:extLst>
              <a:ext uri="{FF2B5EF4-FFF2-40B4-BE49-F238E27FC236}">
                <a16:creationId xmlns:a16="http://schemas.microsoft.com/office/drawing/2014/main" id="{86312719-3CAE-4D89-BA85-841C4036BA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15" t="76031" r="1765" b="4086"/>
          <a:stretch/>
        </p:blipFill>
        <p:spPr>
          <a:xfrm>
            <a:off x="8512325" y="3877020"/>
            <a:ext cx="1713224" cy="288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4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трамвай" descr="Изображение выглядит как другой, различные, множество, несколько&#10;&#10;Автоматически созданное описание">
            <a:extLst>
              <a:ext uri="{FF2B5EF4-FFF2-40B4-BE49-F238E27FC236}">
                <a16:creationId xmlns:a16="http://schemas.microsoft.com/office/drawing/2014/main" id="{60052287-5507-429F-96D0-B3E4F3C79EB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1" t="78240" r="16703" b="4086"/>
          <a:stretch/>
        </p:blipFill>
        <p:spPr>
          <a:xfrm>
            <a:off x="1734221" y="3774186"/>
            <a:ext cx="3294068" cy="288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4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Крейсер" descr="Изображение выглядит как другой, различные, множество, несколько&#10;&#10;Автоматически созданное описание">
            <a:extLst>
              <a:ext uri="{FF2B5EF4-FFF2-40B4-BE49-F238E27FC236}">
                <a16:creationId xmlns:a16="http://schemas.microsoft.com/office/drawing/2014/main" id="{C70C0414-57AC-4DFE-8030-FF333AF079A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9" t="77277" r="45223" b="6382"/>
          <a:stretch/>
        </p:blipFill>
        <p:spPr>
          <a:xfrm>
            <a:off x="7844771" y="418490"/>
            <a:ext cx="3446865" cy="30105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4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Троллейбус" descr="Изображение выглядит как другой, различные, множество, несколько&#10;&#10;Автоматически созданное описание">
            <a:extLst>
              <a:ext uri="{FF2B5EF4-FFF2-40B4-BE49-F238E27FC236}">
                <a16:creationId xmlns:a16="http://schemas.microsoft.com/office/drawing/2014/main" id="{3AF2F0E8-59FF-4F83-A412-1BDBCDE823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3" t="78091" r="69369" b="6271"/>
          <a:stretch/>
        </p:blipFill>
        <p:spPr>
          <a:xfrm>
            <a:off x="911264" y="549000"/>
            <a:ext cx="3588797" cy="288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4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776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Яркая рамка для презентации - фото и картинки abrakadabra.fun">
            <a:extLst>
              <a:ext uri="{FF2B5EF4-FFF2-40B4-BE49-F238E27FC236}">
                <a16:creationId xmlns:a16="http://schemas.microsoft.com/office/drawing/2014/main" id="{E2052AC9-8206-4F7A-AC96-F8D975DE4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>
            <a:extLst>
              <a:ext uri="{FF2B5EF4-FFF2-40B4-BE49-F238E27FC236}">
                <a16:creationId xmlns:a16="http://schemas.microsoft.com/office/drawing/2014/main" id="{11654530-FC58-425E-8B84-56B064D7D4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7" r="4872" b="115"/>
          <a:stretch/>
        </p:blipFill>
        <p:spPr bwMode="auto">
          <a:xfrm>
            <a:off x="4752093" y="1130511"/>
            <a:ext cx="3000375" cy="41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2893660-B77A-4654-A933-DCF37E8C45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" t="2540" r="72865" b="76031"/>
          <a:stretch/>
        </p:blipFill>
        <p:spPr>
          <a:xfrm>
            <a:off x="1141234" y="395241"/>
            <a:ext cx="2651967" cy="32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48FBFB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E5AEB52-2279-4D42-9F80-C5272B670D5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29" t="2160" r="27078" b="76393"/>
          <a:stretch/>
        </p:blipFill>
        <p:spPr>
          <a:xfrm>
            <a:off x="8784575" y="395241"/>
            <a:ext cx="2649469" cy="32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48FBFB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E215A7F-765E-4673-A0FB-4AA59DB00ED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0" t="1801" r="51795" b="77007"/>
          <a:stretch/>
        </p:blipFill>
        <p:spPr>
          <a:xfrm>
            <a:off x="8103235" y="3439571"/>
            <a:ext cx="2167932" cy="32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48FBFB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2A2629B-ABEB-4E3A-8360-703FAB96F6F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52" t="2642" r="1655" b="79307"/>
          <a:stretch/>
        </p:blipFill>
        <p:spPr>
          <a:xfrm>
            <a:off x="1576334" y="3522167"/>
            <a:ext cx="3000376" cy="30755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48FBFB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382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Яркая рамка для презентации - фото и картинки abrakadabra.fun">
            <a:extLst>
              <a:ext uri="{FF2B5EF4-FFF2-40B4-BE49-F238E27FC236}">
                <a16:creationId xmlns:a16="http://schemas.microsoft.com/office/drawing/2014/main" id="{D291D6A1-BD2E-43F7-8FF3-53E4386D8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>
            <a:extLst>
              <a:ext uri="{FF2B5EF4-FFF2-40B4-BE49-F238E27FC236}">
                <a16:creationId xmlns:a16="http://schemas.microsoft.com/office/drawing/2014/main" id="{11654530-FC58-425E-8B84-56B064D7D4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7" r="4872" b="115"/>
          <a:stretch/>
        </p:blipFill>
        <p:spPr bwMode="auto">
          <a:xfrm>
            <a:off x="4844396" y="1094622"/>
            <a:ext cx="3000375" cy="41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F232BB7-5147-45DE-98BA-4B08C08FF20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0" t="25610" r="45223" b="56237"/>
          <a:stretch/>
        </p:blipFill>
        <p:spPr>
          <a:xfrm>
            <a:off x="8130579" y="533972"/>
            <a:ext cx="3248542" cy="28950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A54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BA07064-4557-4209-882D-13C00FC3A8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" t="25609" r="75022" b="54074"/>
          <a:stretch/>
        </p:blipFill>
        <p:spPr>
          <a:xfrm>
            <a:off x="917945" y="533972"/>
            <a:ext cx="2471723" cy="32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A54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23C7E00-DB9D-4C89-B20C-6428DA77D4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28" t="25609" r="23377" b="54074"/>
          <a:stretch/>
        </p:blipFill>
        <p:spPr>
          <a:xfrm>
            <a:off x="1889840" y="3596877"/>
            <a:ext cx="2311963" cy="32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A54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96329F4-2B82-40C3-AD43-63449A78409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25" t="27097" r="2265" b="53016"/>
          <a:stretch/>
        </p:blipFill>
        <p:spPr>
          <a:xfrm>
            <a:off x="7391061" y="3429000"/>
            <a:ext cx="2363789" cy="32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A54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602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Яркая рамка для презентации - фото и картинки abrakadabra.fun">
            <a:extLst>
              <a:ext uri="{FF2B5EF4-FFF2-40B4-BE49-F238E27FC236}">
                <a16:creationId xmlns:a16="http://schemas.microsoft.com/office/drawing/2014/main" id="{D291D6A1-BD2E-43F7-8FF3-53E4386D8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Ералаш не наш | Батенька, да вы трансформер">
            <a:extLst>
              <a:ext uri="{FF2B5EF4-FFF2-40B4-BE49-F238E27FC236}">
                <a16:creationId xmlns:a16="http://schemas.microsoft.com/office/drawing/2014/main" id="{CFF0CE32-BEB5-4A27-9A35-411841A64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011" y="648042"/>
            <a:ext cx="7301977" cy="317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46BFAB18-5661-4C88-B4FA-D7D88EE98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56" y="3650230"/>
            <a:ext cx="10515600" cy="1325563"/>
          </a:xfrm>
        </p:spPr>
        <p:txBody>
          <a:bodyPr>
            <a:prstTxWarp prst="textArchDown">
              <a:avLst/>
            </a:prstTxWarp>
            <a:noAutofit/>
          </a:bodyPr>
          <a:lstStyle/>
          <a:p>
            <a:pPr algn="ctr"/>
            <a:r>
              <a:rPr lang="ru-RU" sz="12000" b="1" i="1" dirty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В</a:t>
            </a:r>
            <a:r>
              <a:rPr lang="ru-RU" sz="12000" b="1" i="1" dirty="0">
                <a:solidFill>
                  <a:srgbClr val="78FF7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С</a:t>
            </a:r>
            <a:r>
              <a:rPr lang="ru-RU" sz="12000" b="1" i="1" dirty="0">
                <a:solidFill>
                  <a:srgbClr val="FFFF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Ё</a:t>
            </a:r>
            <a:r>
              <a:rPr lang="ru-RU" sz="14400" b="1" i="1" dirty="0">
                <a:solidFill>
                  <a:srgbClr val="FF4C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2126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Широкоэкранный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Тема Office</vt:lpstr>
      <vt:lpstr>ЧЕТВЕРТЫЙ</vt:lpstr>
      <vt:lpstr>Презентация PowerPoint</vt:lpstr>
      <vt:lpstr>Презентация PowerPoint</vt:lpstr>
      <vt:lpstr>Презентация PowerPoint</vt:lpstr>
      <vt:lpstr>ВСЁ!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ЧЕТВЕРТЫЙ</dc:title>
  <dc:creator>Марина Домоевская</dc:creator>
  <cp:lastModifiedBy>Марина Домоевская</cp:lastModifiedBy>
  <cp:revision>2</cp:revision>
  <dcterms:created xsi:type="dcterms:W3CDTF">2022-03-09T17:42:15Z</dcterms:created>
  <dcterms:modified xsi:type="dcterms:W3CDTF">2022-03-09T17:49:38Z</dcterms:modified>
</cp:coreProperties>
</file>